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9144000" cy="5143500" type="screen16x9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62" autoAdjust="0"/>
  </p:normalViewPr>
  <p:slideViewPr>
    <p:cSldViewPr>
      <p:cViewPr>
        <p:scale>
          <a:sx n="130" d="100"/>
          <a:sy n="130" d="100"/>
        </p:scale>
        <p:origin x="-1074" y="-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566" cy="465773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668" y="0"/>
            <a:ext cx="3014565" cy="465773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52B0BDD2-D82F-4C46-9500-FB1795F2E75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14566" cy="465773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668" y="8841738"/>
            <a:ext cx="3014565" cy="465773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C1D5A818-267F-4F28-90DB-9341D658B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6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5455"/>
          </a:xfrm>
          <a:prstGeom prst="rect">
            <a:avLst/>
          </a:prstGeom>
        </p:spPr>
        <p:txBody>
          <a:bodyPr vert="horz" lIns="92927" tIns="46463" rIns="92927" bIns="464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27" tIns="46463" rIns="92927" bIns="46463" rtlCol="0"/>
          <a:lstStyle>
            <a:lvl1pPr algn="r">
              <a:defRPr sz="1200"/>
            </a:lvl1pPr>
          </a:lstStyle>
          <a:p>
            <a:fld id="{02890DC6-022D-42AF-B64A-1A37A99228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7" tIns="46463" rIns="92927" bIns="464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2927" tIns="46463" rIns="92927" bIns="464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3" cy="465455"/>
          </a:xfrm>
          <a:prstGeom prst="rect">
            <a:avLst/>
          </a:prstGeom>
        </p:spPr>
        <p:txBody>
          <a:bodyPr vert="horz" lIns="92927" tIns="46463" rIns="92927" bIns="464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27" tIns="46463" rIns="92927" bIns="46463" rtlCol="0" anchor="b"/>
          <a:lstStyle>
            <a:lvl1pPr algn="r">
              <a:defRPr sz="1200"/>
            </a:lvl1pPr>
          </a:lstStyle>
          <a:p>
            <a:fld id="{C963A0BD-4E4C-4271-B893-A76B7A8FE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4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A278-218E-49BE-ACFA-0F04E9C41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9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DAC8-6BC5-4B6A-89EA-508833DA04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1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FCD-F5DB-4BB5-8C52-DEF816B680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8E18-2432-42EC-A622-5A252A8FF9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6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9328-D7AA-45DF-AB89-72F50C23E9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0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9E-835A-4509-BA47-10EAD14055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4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EBD4-CDDC-42F0-84C9-8736AFF455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1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1C-DF16-48B5-8FFA-746AD56621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3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2D45-0240-4D8B-B07C-E492DBC042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3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D39A-8FB1-4F60-9CFF-5725BAB25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7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883-353A-4026-BED3-6FA8743243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8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12B5-8786-4E59-9D9D-8C26336775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4" y="1885950"/>
            <a:ext cx="9051262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0" y="2571750"/>
            <a:ext cx="24384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23950"/>
            <a:ext cx="846852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52400" y="2038350"/>
            <a:ext cx="13716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29" y="133350"/>
            <a:ext cx="5151216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3664028" y="3714750"/>
            <a:ext cx="4946571" cy="762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47750"/>
            <a:ext cx="885444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228600" y="2419350"/>
            <a:ext cx="13716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47750"/>
            <a:ext cx="857922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96901" y="2190750"/>
            <a:ext cx="13716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23950"/>
            <a:ext cx="87615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304800" y="1733550"/>
            <a:ext cx="8001000" cy="762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" y="1123950"/>
            <a:ext cx="810605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-76200" y="3257550"/>
            <a:ext cx="33528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0"/>
            <a:ext cx="901603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-76200" y="2419350"/>
            <a:ext cx="59436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38632"/>
            <a:ext cx="8383956" cy="269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76200" y="1809750"/>
            <a:ext cx="3352800" cy="5334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23950"/>
            <a:ext cx="873690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57200" y="2266950"/>
            <a:ext cx="61722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5837"/>
            <a:ext cx="8952727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0" y="1581150"/>
            <a:ext cx="13716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71550"/>
            <a:ext cx="838993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76200" y="1352550"/>
            <a:ext cx="1143000" cy="3048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" y="971550"/>
            <a:ext cx="859041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10"/>
          <p:cNvSpPr/>
          <p:nvPr/>
        </p:nvSpPr>
        <p:spPr>
          <a:xfrm>
            <a:off x="152400" y="1885950"/>
            <a:ext cx="1371600" cy="381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4C0E-A596-4F0E-8650-645C478BA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76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prstClr val="white"/>
                </a:solidFill>
                <a:latin typeface="Garamond" pitchFamily="18" charset="0"/>
              </a:rPr>
              <a:t>(6.b) Value</a:t>
            </a:r>
            <a:endParaRPr lang="en-US" sz="5000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25678"/>
            <a:ext cx="8539427" cy="210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228600" y="2495550"/>
            <a:ext cx="1371600" cy="4572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70</Words>
  <Application>Microsoft Office PowerPoint</Application>
  <PresentationFormat>On-screen Show (16:9)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Norwood, Bailey</dc:creator>
  <cp:lastModifiedBy>Norwood, Bailey</cp:lastModifiedBy>
  <cp:revision>399</cp:revision>
  <cp:lastPrinted>2014-04-02T14:00:45Z</cp:lastPrinted>
  <dcterms:created xsi:type="dcterms:W3CDTF">2014-02-19T20:20:39Z</dcterms:created>
  <dcterms:modified xsi:type="dcterms:W3CDTF">2014-04-02T14:49:30Z</dcterms:modified>
</cp:coreProperties>
</file>